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1698" r:id="rId2"/>
    <p:sldId id="1711" r:id="rId3"/>
    <p:sldId id="1712" r:id="rId4"/>
    <p:sldId id="1713" r:id="rId5"/>
    <p:sldId id="1714" r:id="rId6"/>
    <p:sldId id="1715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42" d="100"/>
          <a:sy n="42" d="100"/>
        </p:scale>
        <p:origin x="67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8807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54999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6972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81079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29855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2967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6950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49061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34057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72479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59970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49840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224839-A0E3-4625-8E30-17987D4C0F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0152" y="2537943"/>
            <a:ext cx="8963696" cy="951779"/>
          </a:xfrm>
        </p:spPr>
        <p:txBody>
          <a:bodyPr>
            <a:normAutofit fontScale="90000"/>
          </a:bodyPr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436. SIHNA GUNGAL KHAT AH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6F1B920-FA25-4C80-9545-754CE517FD3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1500" dirty="0"/>
              <a:t>Beyond the Swelling Flood</a:t>
            </a:r>
          </a:p>
          <a:p>
            <a:r>
              <a:rPr lang="en-US" sz="1500" dirty="0" err="1"/>
              <a:t>Mang</a:t>
            </a:r>
            <a:r>
              <a:rPr lang="en-US" sz="1500" dirty="0"/>
              <a:t>. 21:4</a:t>
            </a:r>
          </a:p>
          <a:p>
            <a:r>
              <a:rPr lang="en-US" sz="1500" dirty="0"/>
              <a:t>A. E. Childs</a:t>
            </a:r>
          </a:p>
          <a:p>
            <a:r>
              <a:rPr lang="en-US" sz="1500" dirty="0" err="1"/>
              <a:t>Doh</a:t>
            </a:r>
            <a:r>
              <a:rPr lang="en-US" sz="1500" dirty="0"/>
              <a:t> is G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41166480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sawp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Kikhawm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sihna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gun gal-ah;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Natna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tun’n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lo,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Nuamna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kikum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Sihna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gungal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khatah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30783194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Sakkik</a:t>
            </a:r>
            <a:endParaRPr lang="en-US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Sihna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gungal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khatah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Sihna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gungal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khatah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Sihna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gungal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khatah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I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ta!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ta, I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ta,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Sinna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gungal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khatah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 </a:t>
            </a:r>
          </a:p>
          <a:p>
            <a:pPr marL="0" indent="0">
              <a:buNone/>
            </a:pP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25303579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Dahna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lau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lo,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Upna’n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mu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vantung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en;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vantung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mi’n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Khitui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khempeuh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Topa’n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nul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Sihna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gungal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khatah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12452673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itte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kikhop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nuamna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Bang aw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-ah;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lungsim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vut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tho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 dang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deihna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tau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Sihna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gungal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khatah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1967463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hilh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bang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zuihna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Lungdam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kicinna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Khawlngei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lo-in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phat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hi,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Khitui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khempeuh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nul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hi;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Sihna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gungal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khatah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17314954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231</Words>
  <Application>Microsoft Office PowerPoint</Application>
  <PresentationFormat>On-screen Show (4:3)</PresentationFormat>
  <Paragraphs>50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Office Theme</vt:lpstr>
      <vt:lpstr>436. SIHNA GUNGAL KHAT AH</vt:lpstr>
      <vt:lpstr>1</vt:lpstr>
      <vt:lpstr>Sakkik</vt:lpstr>
      <vt:lpstr>2</vt:lpstr>
      <vt:lpstr>3</vt:lpstr>
      <vt:lpstr>4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Htaung Kyint</dc:creator>
  <cp:lastModifiedBy>Htaung Kyint</cp:lastModifiedBy>
  <cp:revision>2</cp:revision>
  <dcterms:created xsi:type="dcterms:W3CDTF">2018-12-14T14:08:08Z</dcterms:created>
  <dcterms:modified xsi:type="dcterms:W3CDTF">2018-12-15T07:21:08Z</dcterms:modified>
</cp:coreProperties>
</file>